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0" r:id="rId2"/>
    <p:sldId id="261" r:id="rId3"/>
    <p:sldId id="257" r:id="rId4"/>
    <p:sldId id="258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1.png>
</file>

<file path=ppt/media/image12.jpeg>
</file>

<file path=ppt/media/image13.pn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5AEAC280-53B6-4BE4-85DF-515A444A9F57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785D4767-936A-4524-A337-A71E7875A97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Konstantin </a:t>
            </a:r>
            <a:r>
              <a:rPr lang="en-US" dirty="0" err="1" smtClean="0"/>
              <a:t>Tsiolkovsky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His life and</a:t>
            </a:r>
            <a:r>
              <a:rPr lang="ru-RU" dirty="0" smtClean="0"/>
              <a:t> </a:t>
            </a:r>
            <a:r>
              <a:rPr lang="en-US" dirty="0" smtClean="0"/>
              <a:t>works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508104" y="5523350"/>
            <a:ext cx="3453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err="1" smtClean="0"/>
              <a:t>Daniil</a:t>
            </a:r>
            <a:r>
              <a:rPr lang="en-US" sz="2000" i="1" dirty="0" smtClean="0"/>
              <a:t> </a:t>
            </a:r>
            <a:r>
              <a:rPr lang="en-US" sz="2000" i="1" dirty="0" err="1" smtClean="0"/>
              <a:t>Suturin</a:t>
            </a:r>
            <a:r>
              <a:rPr lang="en-US" sz="2000" i="1" dirty="0" smtClean="0"/>
              <a:t>, </a:t>
            </a:r>
            <a:r>
              <a:rPr lang="en-US" sz="2000" i="1" dirty="0" err="1" smtClean="0"/>
              <a:t>Dolgoprudny</a:t>
            </a:r>
            <a:r>
              <a:rPr lang="en-US" sz="2000" i="1" dirty="0" smtClean="0"/>
              <a:t>, </a:t>
            </a:r>
          </a:p>
          <a:p>
            <a:pPr algn="ctr"/>
            <a:r>
              <a:rPr lang="en-US" sz="2000" i="1" dirty="0" smtClean="0"/>
              <a:t>November 16, 2021</a:t>
            </a:r>
            <a:endParaRPr lang="en-US" sz="2000" i="1" dirty="0"/>
          </a:p>
        </p:txBody>
      </p:sp>
      <p:pic>
        <p:nvPicPr>
          <p:cNvPr id="5" name="Picture 3" descr="C:\Users\пк\OneDrive\Рабочий стол\Английский язык\презентация 1 Циолковский\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208929"/>
            <a:ext cx="4040239" cy="4040239"/>
          </a:xfrm>
          <a:prstGeom prst="rect">
            <a:avLst/>
          </a:prstGeom>
          <a:noFill/>
          <a:effectLst>
            <a:glow rad="228600">
              <a:schemeClr val="accent6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7349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Memory of Konstantin </a:t>
            </a:r>
            <a:r>
              <a:rPr lang="en-US" dirty="0" err="1"/>
              <a:t>Tsiolkovsky</a:t>
            </a:r>
            <a:endParaRPr lang="en-US" dirty="0"/>
          </a:p>
        </p:txBody>
      </p:sp>
      <p:pic>
        <p:nvPicPr>
          <p:cNvPr id="6146" name="Picture 2" descr="C:\Users\пк\Desktop\Английский язык\презентация 1 Циолковский\Apollo_15_Tsiolkovsky_Crat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268760"/>
            <a:ext cx="4896544" cy="4961152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47764" y="6229912"/>
            <a:ext cx="352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/>
              <a:t>Apollo</a:t>
            </a:r>
            <a:r>
              <a:rPr lang="ru-RU" sz="2000" i="1" dirty="0" smtClean="0"/>
              <a:t> </a:t>
            </a:r>
            <a:r>
              <a:rPr lang="en-US" sz="2000" i="1" dirty="0" smtClean="0"/>
              <a:t>15</a:t>
            </a:r>
            <a:r>
              <a:rPr lang="ru-RU" sz="2000" i="1" dirty="0" smtClean="0"/>
              <a:t> </a:t>
            </a:r>
            <a:r>
              <a:rPr lang="en-US" sz="2000" i="1" dirty="0" err="1" smtClean="0"/>
              <a:t>Tsiolkovsky</a:t>
            </a:r>
            <a:r>
              <a:rPr lang="ru-RU" sz="2000" i="1" dirty="0" smtClean="0"/>
              <a:t> </a:t>
            </a:r>
            <a:r>
              <a:rPr lang="en-US" sz="2000" i="1" dirty="0" smtClean="0"/>
              <a:t>Crater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82777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Memory of Konstantin </a:t>
            </a:r>
            <a:r>
              <a:rPr lang="en-US" dirty="0" err="1"/>
              <a:t>Tsiolkovsky</a:t>
            </a:r>
            <a:endParaRPr lang="en-US" dirty="0"/>
          </a:p>
        </p:txBody>
      </p:sp>
      <p:pic>
        <p:nvPicPr>
          <p:cNvPr id="7170" name="Picture 2" descr="C:\Users\пк\Desktop\Английский язык\презентация 1 Циолковский\Flag_of_Kaluga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250225"/>
            <a:ext cx="76200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17404" y="6342340"/>
            <a:ext cx="309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Flag of the city of Kaluga</a:t>
            </a:r>
          </a:p>
        </p:txBody>
      </p:sp>
    </p:spTree>
    <p:extLst>
      <p:ext uri="{BB962C8B-B14F-4D97-AF65-F5344CB8AC3E}">
        <p14:creationId xmlns:p14="http://schemas.microsoft.com/office/powerpoint/2010/main" val="200910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C:\Users\пк\Desktop\Английский язык\презентация 1 Циолковский\Памятник_К.Э.Циолковскому_(Долгопрудный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155" y="1196752"/>
            <a:ext cx="5766342" cy="4324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67164" y="0"/>
            <a:ext cx="8229600" cy="1252728"/>
          </a:xfrm>
        </p:spPr>
        <p:txBody>
          <a:bodyPr>
            <a:normAutofit fontScale="90000"/>
          </a:bodyPr>
          <a:lstStyle/>
          <a:p>
            <a:r>
              <a:rPr lang="en-US" dirty="0"/>
              <a:t>Memory of Konstantin </a:t>
            </a:r>
            <a:r>
              <a:rPr lang="en-US" dirty="0" err="1"/>
              <a:t>Tsiolkovsky</a:t>
            </a:r>
            <a:endParaRPr lang="en-US" dirty="0"/>
          </a:p>
        </p:txBody>
      </p:sp>
      <p:pic>
        <p:nvPicPr>
          <p:cNvPr id="8194" name="Picture 2" descr="C:\Users\пк\Desktop\Английский язык\презентация 1 Циолковский\Ciolkovskij-korolev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2631"/>
            <a:ext cx="3744795" cy="5313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590" y="6150114"/>
            <a:ext cx="37447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Monument to </a:t>
            </a:r>
            <a:r>
              <a:rPr lang="en-US" sz="2000" i="1" dirty="0" err="1"/>
              <a:t>Tsiolkovsky</a:t>
            </a:r>
            <a:r>
              <a:rPr lang="en-US" sz="2000" i="1" dirty="0"/>
              <a:t> and </a:t>
            </a:r>
            <a:r>
              <a:rPr lang="en-US" sz="2000" i="1" dirty="0" err="1"/>
              <a:t>Korolev</a:t>
            </a:r>
            <a:r>
              <a:rPr lang="en-US" sz="2000" i="1" dirty="0"/>
              <a:t> in Kaluga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0" y="5521069"/>
            <a:ext cx="396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Monument to </a:t>
            </a:r>
            <a:r>
              <a:rPr lang="en-US" sz="2000" i="1" dirty="0" err="1" smtClean="0"/>
              <a:t>Tsiolkovsky</a:t>
            </a:r>
            <a:r>
              <a:rPr lang="en-US" sz="2000" i="1" dirty="0" smtClean="0"/>
              <a:t> in </a:t>
            </a:r>
            <a:r>
              <a:rPr lang="en-US" sz="2000" i="1" dirty="0" err="1" smtClean="0"/>
              <a:t>Dolgoprudny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402980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Biography of Konstantin </a:t>
            </a:r>
            <a:r>
              <a:rPr lang="en-US" dirty="0" err="1" smtClean="0"/>
              <a:t>Tsiolkovsky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/>
              <a:t>S</a:t>
            </a:r>
            <a:r>
              <a:rPr lang="en-US" dirty="0" smtClean="0"/>
              <a:t>cientific activity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Memory of </a:t>
            </a:r>
            <a:r>
              <a:rPr lang="en-US" dirty="0"/>
              <a:t>Konstantin </a:t>
            </a:r>
            <a:r>
              <a:rPr lang="en-US" dirty="0" err="1"/>
              <a:t>Tsiolkovsky</a:t>
            </a:r>
            <a:endParaRPr lang="en-US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61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Early life</a:t>
            </a:r>
            <a:endParaRPr lang="en-US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60" y="1827983"/>
            <a:ext cx="5206858" cy="3672408"/>
          </a:xfr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8" name="TextBox 7"/>
          <p:cNvSpPr txBox="1"/>
          <p:nvPr/>
        </p:nvSpPr>
        <p:spPr>
          <a:xfrm>
            <a:off x="899592" y="5683303"/>
            <a:ext cx="345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M</a:t>
            </a:r>
            <a:r>
              <a:rPr lang="en-US" sz="2000" i="1" dirty="0" smtClean="0"/>
              <a:t>odern </a:t>
            </a:r>
            <a:r>
              <a:rPr lang="en-US" sz="2000" i="1" dirty="0" err="1"/>
              <a:t>Izhevskoe</a:t>
            </a:r>
            <a:endParaRPr lang="en-US" sz="2000" i="1" dirty="0"/>
          </a:p>
        </p:txBody>
      </p:sp>
      <p:pic>
        <p:nvPicPr>
          <p:cNvPr id="9" name="Picture 2" descr="C:\Users\пк\Desktop\Английский язык\презентация 1 Циолковский\Konstantin_Ciolkowski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143" y="1412776"/>
            <a:ext cx="3024336" cy="4097412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691143" y="5683303"/>
            <a:ext cx="3024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Konstantin </a:t>
            </a:r>
            <a:r>
              <a:rPr lang="en-US" sz="2000" i="1" dirty="0" err="1"/>
              <a:t>Tsiolkovsky</a:t>
            </a:r>
            <a:r>
              <a:rPr lang="en-US" sz="2000" i="1" dirty="0"/>
              <a:t>, 6-7 years old</a:t>
            </a:r>
          </a:p>
        </p:txBody>
      </p:sp>
    </p:spTree>
    <p:extLst>
      <p:ext uri="{BB962C8B-B14F-4D97-AF65-F5344CB8AC3E}">
        <p14:creationId xmlns:p14="http://schemas.microsoft.com/office/powerpoint/2010/main" val="82225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Early life</a:t>
            </a:r>
            <a:endParaRPr lang="en-US" dirty="0"/>
          </a:p>
        </p:txBody>
      </p:sp>
      <p:pic>
        <p:nvPicPr>
          <p:cNvPr id="2050" name="Picture 2" descr="C:\Users\пк\Desktop\Английский язык\презентация 1 Циолковский\pic100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484784"/>
            <a:ext cx="5832648" cy="4653586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85746" y="6309320"/>
            <a:ext cx="46445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err="1" smtClean="0"/>
              <a:t>Tsiolkovsky</a:t>
            </a:r>
            <a:r>
              <a:rPr lang="en-US" sz="2000" i="1" dirty="0" smtClean="0"/>
              <a:t> with resonator</a:t>
            </a:r>
            <a:r>
              <a:rPr lang="ru-RU" sz="2000" i="1" dirty="0" smtClean="0"/>
              <a:t> </a:t>
            </a:r>
            <a:r>
              <a:rPr lang="en-US" sz="2000" i="1" dirty="0" smtClean="0"/>
              <a:t>in his cabinet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59213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268760"/>
            <a:ext cx="6969523" cy="4608512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Early life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131840" y="6021288"/>
            <a:ext cx="2952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Moscow technical school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41949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1252728"/>
          </a:xfrm>
        </p:spPr>
        <p:txBody>
          <a:bodyPr>
            <a:normAutofit/>
          </a:bodyPr>
          <a:lstStyle/>
          <a:p>
            <a:r>
              <a:rPr lang="en-US" dirty="0"/>
              <a:t>Scientific </a:t>
            </a:r>
            <a:r>
              <a:rPr lang="en-US" dirty="0" smtClean="0"/>
              <a:t>achievements</a:t>
            </a:r>
            <a:endParaRPr lang="en-US" dirty="0"/>
          </a:p>
        </p:txBody>
      </p:sp>
      <p:pic>
        <p:nvPicPr>
          <p:cNvPr id="3074" name="Picture 2" descr="C:\Users\пк\Desktop\Английский язык\презентация 1 Циолковский\Konstantin_Tsiolkovsky_with_his_steel_dirigibles_in_his_garde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052736"/>
            <a:ext cx="3240360" cy="5072546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43508" y="6211669"/>
            <a:ext cx="36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Konstantin</a:t>
            </a:r>
            <a:r>
              <a:rPr lang="ru-RU" sz="2000" i="1" dirty="0" smtClean="0"/>
              <a:t> </a:t>
            </a:r>
            <a:r>
              <a:rPr lang="en-US" sz="2000" i="1" dirty="0" err="1" smtClean="0"/>
              <a:t>Tsiolkovsky</a:t>
            </a:r>
            <a:r>
              <a:rPr lang="ru-RU" sz="2000" i="1" dirty="0" smtClean="0"/>
              <a:t> </a:t>
            </a:r>
            <a:r>
              <a:rPr lang="en-US" sz="2000" i="1" dirty="0" smtClean="0"/>
              <a:t>with</a:t>
            </a:r>
            <a:r>
              <a:rPr lang="ru-RU" sz="2000" i="1" dirty="0" smtClean="0"/>
              <a:t> </a:t>
            </a:r>
            <a:r>
              <a:rPr lang="en-US" sz="2000" i="1" dirty="0" smtClean="0"/>
              <a:t>his</a:t>
            </a:r>
            <a:r>
              <a:rPr lang="ru-RU" sz="2000" i="1" dirty="0" smtClean="0"/>
              <a:t> </a:t>
            </a:r>
            <a:r>
              <a:rPr lang="en-US" sz="2000" i="1" dirty="0" smtClean="0"/>
              <a:t>steel</a:t>
            </a:r>
            <a:r>
              <a:rPr lang="ru-RU" sz="2000" i="1" dirty="0" smtClean="0"/>
              <a:t> </a:t>
            </a:r>
            <a:r>
              <a:rPr lang="en-US" sz="2000" i="1" dirty="0" smtClean="0"/>
              <a:t>dirigibles</a:t>
            </a:r>
            <a:r>
              <a:rPr lang="ru-RU" sz="2000" i="1" dirty="0" smtClean="0"/>
              <a:t> </a:t>
            </a:r>
            <a:r>
              <a:rPr lang="en-US" sz="2000" i="1" dirty="0" smtClean="0"/>
              <a:t>in</a:t>
            </a:r>
            <a:r>
              <a:rPr lang="ru-RU" sz="2000" i="1" dirty="0" smtClean="0"/>
              <a:t> </a:t>
            </a:r>
            <a:r>
              <a:rPr lang="en-US" sz="2000" i="1" dirty="0" smtClean="0"/>
              <a:t>his</a:t>
            </a:r>
            <a:r>
              <a:rPr lang="ru-RU" sz="2000" i="1" dirty="0" smtClean="0"/>
              <a:t> </a:t>
            </a:r>
            <a:r>
              <a:rPr lang="en-US" sz="2000" i="1" dirty="0" smtClean="0"/>
              <a:t>garden</a:t>
            </a:r>
            <a:endParaRPr lang="en-US" sz="2000" i="1" dirty="0"/>
          </a:p>
        </p:txBody>
      </p:sp>
      <p:pic>
        <p:nvPicPr>
          <p:cNvPr id="3075" name="Picture 3" descr="C:\Users\пк\Desktop\Английский язык\презентация 1 Циолковский\Soufflerie_de_Tsiolkovsk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049161"/>
            <a:ext cx="4789040" cy="3079695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734272" y="5256205"/>
            <a:ext cx="2880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err="1"/>
              <a:t>Tsiolkovsky</a:t>
            </a:r>
            <a:r>
              <a:rPr lang="en-US" sz="2000" i="1" dirty="0"/>
              <a:t> wind tunnel</a:t>
            </a:r>
          </a:p>
        </p:txBody>
      </p:sp>
    </p:spTree>
    <p:extLst>
      <p:ext uri="{BB962C8B-B14F-4D97-AF65-F5344CB8AC3E}">
        <p14:creationId xmlns:p14="http://schemas.microsoft.com/office/powerpoint/2010/main" val="1615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67544" y="-976"/>
            <a:ext cx="8229600" cy="1252728"/>
          </a:xfrm>
        </p:spPr>
        <p:txBody>
          <a:bodyPr/>
          <a:lstStyle/>
          <a:p>
            <a:r>
              <a:rPr lang="en-US" dirty="0"/>
              <a:t>Scientific achievements</a:t>
            </a:r>
          </a:p>
        </p:txBody>
      </p:sp>
      <p:pic>
        <p:nvPicPr>
          <p:cNvPr id="4099" name="Picture 3" descr="C:\Users\пк\Desktop\Английский язык\презентация 1 Циолковский\Tsiolkovsky_dirigible_patent_applica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666" y="943000"/>
            <a:ext cx="4222799" cy="4569285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пк\Desktop\Английский язык\презентация 1 Циолковский\Tsiolkovsky_ploskost_1891_cover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943000"/>
            <a:ext cx="3240360" cy="4710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994789" y="5764614"/>
            <a:ext cx="3414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err="1" smtClean="0"/>
              <a:t>Tsiolkovsky</a:t>
            </a:r>
            <a:r>
              <a:rPr lang="ru-RU" sz="2000" i="1" dirty="0" smtClean="0"/>
              <a:t> </a:t>
            </a:r>
            <a:r>
              <a:rPr lang="en-US" sz="2000" i="1" dirty="0" smtClean="0"/>
              <a:t>dirigible</a:t>
            </a:r>
            <a:r>
              <a:rPr lang="ru-RU" sz="2000" i="1" dirty="0" smtClean="0"/>
              <a:t> </a:t>
            </a:r>
            <a:r>
              <a:rPr lang="en-US" sz="2000" i="1" dirty="0" smtClean="0"/>
              <a:t>patent</a:t>
            </a:r>
            <a:endParaRPr lang="en-US" sz="20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107504" y="5764614"/>
            <a:ext cx="42484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/>
              <a:t>The first printed work of </a:t>
            </a:r>
            <a:r>
              <a:rPr lang="en-US" sz="2000" i="1" dirty="0" err="1"/>
              <a:t>Tsiolkovsky</a:t>
            </a:r>
            <a:r>
              <a:rPr lang="en-US" sz="2000" i="1" dirty="0"/>
              <a:t> "The pressure of a liquid on a plane evenly moving in it"</a:t>
            </a:r>
          </a:p>
        </p:txBody>
      </p:sp>
    </p:spTree>
    <p:extLst>
      <p:ext uri="{BB962C8B-B14F-4D97-AF65-F5344CB8AC3E}">
        <p14:creationId xmlns:p14="http://schemas.microsoft.com/office/powerpoint/2010/main" val="2021889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Объект 1"/>
              <p:cNvSpPr>
                <a:spLocks noGrp="1"/>
              </p:cNvSpPr>
              <p:nvPr>
                <p:ph idx="1"/>
              </p:nvPr>
            </p:nvSpPr>
            <p:spPr>
              <a:xfrm>
                <a:off x="1691680" y="3068960"/>
                <a:ext cx="5716157" cy="1833653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sz="7200" b="0" i="1" smtClean="0">
                        <a:latin typeface="Cambria Math"/>
                      </a:rPr>
                      <m:t>𝑉</m:t>
                    </m:r>
                    <m:r>
                      <a:rPr lang="en-US" sz="7200" b="0" i="1" smtClean="0">
                        <a:latin typeface="Cambria Math"/>
                      </a:rPr>
                      <m:t>=</m:t>
                    </m:r>
                    <m:r>
                      <a:rPr lang="en-US" sz="7200" b="0" i="1" smtClean="0">
                        <a:latin typeface="Cambria Math"/>
                      </a:rPr>
                      <m:t>𝑈</m:t>
                    </m:r>
                    <m:func>
                      <m:funcPr>
                        <m:ctrlPr>
                          <a:rPr lang="en-US" sz="7200" b="0" i="1" smtClean="0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7200" b="0" i="0" smtClean="0">
                            <a:latin typeface="Cambria Math"/>
                          </a:rPr>
                          <m:t>ln</m:t>
                        </m:r>
                      </m:fName>
                      <m:e>
                        <m:f>
                          <m:fPr>
                            <m:ctrlPr>
                              <a:rPr lang="en-US" sz="7200" b="0" i="1" smtClean="0">
                                <a:latin typeface="Cambria Math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sz="72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7200" b="0" i="1" smtClean="0">
                                    <a:latin typeface="Cambria Math"/>
                                  </a:rPr>
                                  <m:t>𝑀</m:t>
                                </m:r>
                              </m:e>
                              <m:sub>
                                <m:r>
                                  <a:rPr lang="en-US" sz="7200" b="0" i="1" smtClean="0">
                                    <a:latin typeface="Cambria Math"/>
                                  </a:rPr>
                                  <m:t>0</m:t>
                                </m:r>
                              </m:sub>
                            </m:sSub>
                          </m:num>
                          <m:den>
                            <m:r>
                              <a:rPr lang="en-US" sz="7200" b="0" i="1" smtClean="0">
                                <a:latin typeface="Cambria Math"/>
                              </a:rPr>
                              <m:t>𝑀</m:t>
                            </m:r>
                          </m:den>
                        </m:f>
                      </m:e>
                    </m:func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Объект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91680" y="3068960"/>
                <a:ext cx="5716157" cy="1833653"/>
              </a:xfr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achievements</a:t>
            </a:r>
          </a:p>
        </p:txBody>
      </p:sp>
    </p:spTree>
    <p:extLst>
      <p:ext uri="{BB962C8B-B14F-4D97-AF65-F5344CB8AC3E}">
        <p14:creationId xmlns:p14="http://schemas.microsoft.com/office/powerpoint/2010/main" val="1981411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Memory of Konstantin </a:t>
            </a:r>
            <a:r>
              <a:rPr lang="en-US" dirty="0" err="1"/>
              <a:t>Tsiolkovsky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5122" name="Picture 2" descr="C:\Users\пк\Desktop\Английский язык\презентация 1 Циолковский\Space_museum_(Kaluga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38" y="1052736"/>
            <a:ext cx="7704856" cy="5136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131840" y="6256390"/>
            <a:ext cx="309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 smtClean="0"/>
              <a:t>Space museum in Kaluga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411236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олна">
  <a:themeElements>
    <a:clrScheme name="Волна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Волна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Волна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867</TotalTime>
  <Words>140</Words>
  <Application>Microsoft Office PowerPoint</Application>
  <PresentationFormat>Экран (4:3)</PresentationFormat>
  <Paragraphs>33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Волна</vt:lpstr>
      <vt:lpstr>Konstantin Tsiolkovsky His life and works </vt:lpstr>
      <vt:lpstr>Contents</vt:lpstr>
      <vt:lpstr>Early life</vt:lpstr>
      <vt:lpstr>Early life</vt:lpstr>
      <vt:lpstr>Early life</vt:lpstr>
      <vt:lpstr>Scientific achievements</vt:lpstr>
      <vt:lpstr>Scientific achievements</vt:lpstr>
      <vt:lpstr>Scientific achievements</vt:lpstr>
      <vt:lpstr>Memory of Konstantin Tsiolkovsky </vt:lpstr>
      <vt:lpstr>Memory of Konstantin Tsiolkovsky</vt:lpstr>
      <vt:lpstr>Memory of Konstantin Tsiolkovsky</vt:lpstr>
      <vt:lpstr>Memory of Konstantin Tsiolkovsky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пк</dc:creator>
  <cp:lastModifiedBy>пк</cp:lastModifiedBy>
  <cp:revision>17</cp:revision>
  <dcterms:created xsi:type="dcterms:W3CDTF">2021-11-14T15:16:28Z</dcterms:created>
  <dcterms:modified xsi:type="dcterms:W3CDTF">2021-11-16T06:18:46Z</dcterms:modified>
</cp:coreProperties>
</file>